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r>
              <a:rPr lang="pt-BR" dirty="0" smtClean="0"/>
              <a:t>-saga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Um modelo alternativo de efeito colateral para aplicativos </a:t>
            </a:r>
            <a:r>
              <a:rPr lang="pt-BR" dirty="0" err="1"/>
              <a:t>Redux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48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Pré-requisitos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r>
              <a:rPr lang="pt-BR" dirty="0" smtClean="0"/>
              <a:t>;</a:t>
            </a:r>
          </a:p>
          <a:p>
            <a:r>
              <a:rPr lang="pt-BR" dirty="0" smtClean="0"/>
              <a:t>Arquitetura Flux e gerenciamento de estado;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4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um </a:t>
            </a:r>
            <a:r>
              <a:rPr lang="pt-BR" dirty="0"/>
              <a:t>contêiner de estado previsível para aplicativos </a:t>
            </a:r>
            <a:r>
              <a:rPr lang="pt-BR" dirty="0" err="1" smtClean="0"/>
              <a:t>JavaScript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Tenta </a:t>
            </a:r>
            <a:r>
              <a:rPr lang="pt-BR" dirty="0"/>
              <a:t>tornar as mutações de estado previsíveis, impondo certas restrições sobre como e quando as atualizações podem </a:t>
            </a:r>
            <a:r>
              <a:rPr lang="pt-BR" dirty="0" smtClean="0"/>
              <a:t>acontecer;</a:t>
            </a:r>
          </a:p>
          <a:p>
            <a:r>
              <a:rPr lang="pt-BR" dirty="0" smtClean="0"/>
              <a:t>As restrições </a:t>
            </a:r>
            <a:r>
              <a:rPr lang="pt-BR" dirty="0"/>
              <a:t>são refletidas nos três princípios do </a:t>
            </a:r>
            <a:r>
              <a:rPr lang="pt-BR" dirty="0" err="1" smtClean="0"/>
              <a:t>Redux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Única fonte de verdade;</a:t>
            </a:r>
          </a:p>
          <a:p>
            <a:pPr lvl="1"/>
            <a:r>
              <a:rPr lang="pt-BR" dirty="0" smtClean="0"/>
              <a:t>O estado é somente leitura;</a:t>
            </a:r>
          </a:p>
          <a:p>
            <a:pPr lvl="1"/>
            <a:r>
              <a:rPr lang="pt-BR" dirty="0"/>
              <a:t>As alterações são feitas com funções </a:t>
            </a:r>
            <a:r>
              <a:rPr lang="pt-BR" dirty="0" smtClean="0"/>
              <a:t>puras;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49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Puras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94677"/>
            <a:ext cx="8596668" cy="2175986"/>
          </a:xfrm>
        </p:spPr>
        <p:txBody>
          <a:bodyPr>
            <a:normAutofit/>
          </a:bodyPr>
          <a:lstStyle/>
          <a:p>
            <a:r>
              <a:rPr lang="pt-BR" dirty="0" smtClean="0"/>
              <a:t>São funções </a:t>
            </a:r>
            <a:r>
              <a:rPr lang="pt-BR" dirty="0"/>
              <a:t>que dado um parâmetro </a:t>
            </a:r>
            <a:r>
              <a:rPr lang="pt-BR" i="1" dirty="0"/>
              <a:t>input</a:t>
            </a:r>
            <a:r>
              <a:rPr lang="pt-BR" dirty="0"/>
              <a:t> sempre vão retornar o mesmo </a:t>
            </a:r>
            <a:r>
              <a:rPr lang="pt-BR" i="1" dirty="0"/>
              <a:t>output</a:t>
            </a:r>
            <a:r>
              <a:rPr lang="pt-BR" dirty="0"/>
              <a:t> sem causar efeitos colaterais </a:t>
            </a:r>
            <a:r>
              <a:rPr lang="pt-BR" i="1" dirty="0" err="1"/>
              <a:t>side</a:t>
            </a:r>
            <a:r>
              <a:rPr lang="pt-BR" i="1" dirty="0"/>
              <a:t> </a:t>
            </a:r>
            <a:r>
              <a:rPr lang="pt-BR" i="1" dirty="0" err="1"/>
              <a:t>effects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sz="2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</a:t>
            </a:r>
            <a:r>
              <a:rPr lang="pt-BR" sz="24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effects</a:t>
            </a:r>
            <a:r>
              <a:rPr lang="pt-B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quando ocorrem</a:t>
            </a:r>
            <a:r>
              <a:rPr lang="pt-B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pt-BR" dirty="0" err="1" smtClean="0"/>
              <a:t>Side</a:t>
            </a:r>
            <a:r>
              <a:rPr lang="pt-BR" dirty="0" smtClean="0"/>
              <a:t> </a:t>
            </a:r>
            <a:r>
              <a:rPr lang="pt-BR" dirty="0" err="1" smtClean="0"/>
              <a:t>effects</a:t>
            </a:r>
            <a:r>
              <a:rPr lang="pt-BR" dirty="0" smtClean="0"/>
              <a:t> (efeitos </a:t>
            </a:r>
            <a:r>
              <a:rPr lang="pt-BR" dirty="0"/>
              <a:t>colaterais) ocorrem quando uma função ao ser executada causa mudanças no estado da aplicação, o que são chamadas de </a:t>
            </a:r>
            <a:r>
              <a:rPr lang="pt-BR" b="1" dirty="0"/>
              <a:t>funções impuras</a:t>
            </a:r>
            <a:r>
              <a:rPr lang="pt-BR" dirty="0" smtClean="0"/>
              <a:t>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77334" y="3718679"/>
            <a:ext cx="8009466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BR" altLang="pt-BR" dirty="0">
                <a:latin typeface="Arial Unicode MS" panose="020B0604020202020204" pitchFamily="34" charset="-128"/>
              </a:rPr>
              <a:t>## ES6 ##</a:t>
            </a:r>
          </a:p>
          <a:p>
            <a:r>
              <a:rPr lang="pt-BR" altLang="pt-BR" dirty="0" err="1">
                <a:latin typeface="Arial Unicode MS" panose="020B0604020202020204" pitchFamily="34" charset="-128"/>
              </a:rPr>
              <a:t>const</a:t>
            </a:r>
            <a:r>
              <a:rPr lang="pt-BR" altLang="pt-BR" dirty="0">
                <a:latin typeface="Arial Unicode MS" panose="020B0604020202020204" pitchFamily="34" charset="-128"/>
              </a:rPr>
              <a:t> sum = (x, y) =&gt; </a:t>
            </a:r>
            <a:r>
              <a:rPr lang="pt-BR" altLang="pt-BR" dirty="0" err="1">
                <a:latin typeface="Arial Unicode MS" panose="020B0604020202020204" pitchFamily="34" charset="-128"/>
              </a:rPr>
              <a:t>x+y</a:t>
            </a:r>
            <a:r>
              <a:rPr lang="pt-BR" altLang="pt-BR" dirty="0" smtClean="0">
                <a:latin typeface="Arial Unicode MS" panose="020B0604020202020204" pitchFamily="34" charset="-128"/>
              </a:rPr>
              <a:t>;</a:t>
            </a:r>
          </a:p>
          <a:p>
            <a:endParaRPr lang="pt-BR" altLang="pt-BR" dirty="0">
              <a:latin typeface="Arial Unicode MS" panose="020B0604020202020204" pitchFamily="34" charset="-128"/>
            </a:endParaRPr>
          </a:p>
          <a:p>
            <a:r>
              <a:rPr lang="pt-BR" altLang="pt-BR" dirty="0">
                <a:latin typeface="Arial Unicode MS" panose="020B0604020202020204" pitchFamily="34" charset="-128"/>
              </a:rPr>
              <a:t>## ES5 </a:t>
            </a:r>
            <a:r>
              <a:rPr lang="pt-BR" altLang="pt-BR" dirty="0" smtClean="0">
                <a:latin typeface="Arial Unicode MS" panose="020B0604020202020204" pitchFamily="34" charset="-128"/>
              </a:rPr>
              <a:t>##</a:t>
            </a:r>
            <a:endParaRPr lang="pt-BR" altLang="pt-BR" dirty="0">
              <a:latin typeface="Arial Unicode MS" panose="020B0604020202020204" pitchFamily="34" charset="-128"/>
            </a:endParaRPr>
          </a:p>
          <a:p>
            <a:r>
              <a:rPr lang="pt-BR" altLang="pt-BR" dirty="0">
                <a:latin typeface="Arial Unicode MS" panose="020B0604020202020204" pitchFamily="34" charset="-128"/>
              </a:rPr>
              <a:t>var sum = </a:t>
            </a:r>
            <a:r>
              <a:rPr lang="pt-BR" altLang="pt-BR" dirty="0" err="1">
                <a:latin typeface="Arial Unicode MS" panose="020B0604020202020204" pitchFamily="34" charset="-128"/>
              </a:rPr>
              <a:t>function</a:t>
            </a:r>
            <a:r>
              <a:rPr lang="pt-BR" altLang="pt-BR" dirty="0">
                <a:latin typeface="Arial Unicode MS" panose="020B0604020202020204" pitchFamily="34" charset="-128"/>
              </a:rPr>
              <a:t> (x, y) {</a:t>
            </a:r>
          </a:p>
          <a:p>
            <a:r>
              <a:rPr lang="pt-BR" altLang="pt-BR" dirty="0">
                <a:latin typeface="Arial Unicode MS" panose="020B0604020202020204" pitchFamily="34" charset="-128"/>
              </a:rPr>
              <a:t>	</a:t>
            </a:r>
            <a:r>
              <a:rPr lang="pt-BR" altLang="pt-BR" dirty="0" err="1">
                <a:latin typeface="Arial Unicode MS" panose="020B0604020202020204" pitchFamily="34" charset="-128"/>
              </a:rPr>
              <a:t>return</a:t>
            </a:r>
            <a:r>
              <a:rPr lang="pt-BR" altLang="pt-BR" dirty="0">
                <a:latin typeface="Arial Unicode MS" panose="020B0604020202020204" pitchFamily="34" charset="-128"/>
              </a:rPr>
              <a:t> x + y;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}</a:t>
            </a:r>
          </a:p>
          <a:p>
            <a:endParaRPr lang="pt-B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34" charset="-128"/>
            </a:endParaRPr>
          </a:p>
          <a:p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34" charset="-128"/>
            </a:endParaRPr>
          </a:p>
          <a:p>
            <a:endParaRPr lang="pt-B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34" charset="-128"/>
            </a:endParaRPr>
          </a:p>
          <a:p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34" charset="-128"/>
            </a:endParaRPr>
          </a:p>
          <a:p>
            <a:r>
              <a:rPr lang="pt-BR" altLang="pt-BR" dirty="0">
                <a:latin typeface="Arial Unicode MS" panose="020B0604020202020204" pitchFamily="34" charset="-128"/>
              </a:rPr>
              <a:t>## ES6 </a:t>
            </a:r>
            <a:r>
              <a:rPr lang="pt-BR" altLang="pt-BR" dirty="0" smtClean="0">
                <a:latin typeface="Arial Unicode MS" panose="020B0604020202020204" pitchFamily="34" charset="-128"/>
              </a:rPr>
              <a:t>##</a:t>
            </a:r>
          </a:p>
          <a:p>
            <a:r>
              <a:rPr lang="pt-BR" altLang="pt-BR" dirty="0" err="1" smtClean="0">
                <a:latin typeface="Arial Unicode MS" panose="020B0604020202020204" pitchFamily="34" charset="-128"/>
              </a:rPr>
              <a:t>const</a:t>
            </a:r>
            <a:r>
              <a:rPr lang="pt-BR" altLang="pt-BR" dirty="0" smtClean="0">
                <a:latin typeface="Arial Unicode MS" panose="020B0604020202020204" pitchFamily="34" charset="-128"/>
              </a:rPr>
              <a:t> </a:t>
            </a:r>
            <a:r>
              <a:rPr lang="pt-BR" altLang="pt-BR" dirty="0">
                <a:latin typeface="Arial Unicode MS" panose="020B0604020202020204" pitchFamily="34" charset="-128"/>
              </a:rPr>
              <a:t>x = </a:t>
            </a:r>
            <a:r>
              <a:rPr lang="pt-BR" altLang="pt-BR" dirty="0" smtClean="0">
                <a:latin typeface="Arial Unicode MS" panose="020B0604020202020204" pitchFamily="34" charset="-128"/>
              </a:rPr>
              <a:t>20;</a:t>
            </a:r>
          </a:p>
          <a:p>
            <a:r>
              <a:rPr lang="pt-BR" altLang="pt-BR" dirty="0" err="1" smtClean="0">
                <a:latin typeface="Arial Unicode MS" panose="020B0604020202020204" pitchFamily="34" charset="-128"/>
              </a:rPr>
              <a:t>const</a:t>
            </a:r>
            <a:r>
              <a:rPr lang="pt-BR" altLang="pt-BR" dirty="0" smtClean="0">
                <a:latin typeface="Arial Unicode MS" panose="020B0604020202020204" pitchFamily="34" charset="-128"/>
              </a:rPr>
              <a:t> </a:t>
            </a:r>
            <a:r>
              <a:rPr lang="pt-BR" altLang="pt-BR" dirty="0">
                <a:latin typeface="Arial Unicode MS" panose="020B0604020202020204" pitchFamily="34" charset="-128"/>
              </a:rPr>
              <a:t>sum = (y) =&gt; </a:t>
            </a:r>
            <a:r>
              <a:rPr lang="pt-BR" altLang="pt-BR" dirty="0" err="1">
                <a:latin typeface="Arial Unicode MS" panose="020B0604020202020204" pitchFamily="34" charset="-128"/>
              </a:rPr>
              <a:t>x+y</a:t>
            </a:r>
            <a:r>
              <a:rPr lang="pt-BR" altLang="pt-BR" dirty="0" smtClean="0">
                <a:latin typeface="Arial Unicode MS" panose="020B0604020202020204" pitchFamily="34" charset="-128"/>
              </a:rPr>
              <a:t>;</a:t>
            </a:r>
          </a:p>
          <a:p>
            <a:endParaRPr lang="pt-BR" altLang="pt-BR" dirty="0" smtClean="0">
              <a:latin typeface="Arial Unicode MS" panose="020B0604020202020204" pitchFamily="34" charset="-128"/>
            </a:endParaRP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## </a:t>
            </a:r>
            <a:r>
              <a:rPr lang="pt-BR" altLang="pt-BR" dirty="0">
                <a:latin typeface="Arial Unicode MS" panose="020B0604020202020204" pitchFamily="34" charset="-128"/>
              </a:rPr>
              <a:t>ES5 </a:t>
            </a:r>
            <a:r>
              <a:rPr lang="pt-BR" altLang="pt-BR" dirty="0" smtClean="0">
                <a:latin typeface="Arial Unicode MS" panose="020B0604020202020204" pitchFamily="34" charset="-128"/>
              </a:rPr>
              <a:t>##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var </a:t>
            </a:r>
            <a:r>
              <a:rPr lang="pt-BR" altLang="pt-BR" dirty="0">
                <a:latin typeface="Arial Unicode MS" panose="020B0604020202020204" pitchFamily="34" charset="-128"/>
              </a:rPr>
              <a:t>x = </a:t>
            </a:r>
            <a:r>
              <a:rPr lang="pt-BR" altLang="pt-BR" dirty="0" smtClean="0">
                <a:latin typeface="Arial Unicode MS" panose="020B0604020202020204" pitchFamily="34" charset="-128"/>
              </a:rPr>
              <a:t>20;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var </a:t>
            </a:r>
            <a:r>
              <a:rPr lang="pt-BR" altLang="pt-BR" dirty="0">
                <a:latin typeface="Arial Unicode MS" panose="020B0604020202020204" pitchFamily="34" charset="-128"/>
              </a:rPr>
              <a:t>sum = </a:t>
            </a:r>
            <a:r>
              <a:rPr lang="pt-BR" altLang="pt-BR" dirty="0" err="1">
                <a:latin typeface="Arial Unicode MS" panose="020B0604020202020204" pitchFamily="34" charset="-128"/>
              </a:rPr>
              <a:t>function</a:t>
            </a:r>
            <a:r>
              <a:rPr lang="pt-BR" altLang="pt-BR" dirty="0">
                <a:latin typeface="Arial Unicode MS" panose="020B0604020202020204" pitchFamily="34" charset="-128"/>
              </a:rPr>
              <a:t> (y) </a:t>
            </a:r>
            <a:r>
              <a:rPr lang="pt-BR" altLang="pt-BR" dirty="0" smtClean="0">
                <a:latin typeface="Arial Unicode MS" panose="020B0604020202020204" pitchFamily="34" charset="-128"/>
              </a:rPr>
              <a:t>{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	</a:t>
            </a:r>
            <a:r>
              <a:rPr lang="pt-BR" altLang="pt-BR" dirty="0" err="1" smtClean="0">
                <a:latin typeface="Arial Unicode MS" panose="020B0604020202020204" pitchFamily="34" charset="-128"/>
              </a:rPr>
              <a:t>return</a:t>
            </a:r>
            <a:r>
              <a:rPr lang="pt-BR" altLang="pt-BR" dirty="0" smtClean="0">
                <a:latin typeface="Arial Unicode MS" panose="020B0604020202020204" pitchFamily="34" charset="-128"/>
              </a:rPr>
              <a:t> </a:t>
            </a:r>
            <a:r>
              <a:rPr lang="pt-BR" altLang="pt-BR" dirty="0" err="1">
                <a:latin typeface="Arial Unicode MS" panose="020B0604020202020204" pitchFamily="34" charset="-128"/>
              </a:rPr>
              <a:t>x+y</a:t>
            </a:r>
            <a:r>
              <a:rPr lang="pt-BR" altLang="pt-BR" dirty="0" smtClean="0">
                <a:latin typeface="Arial Unicode MS" panose="020B0604020202020204" pitchFamily="34" charset="-128"/>
              </a:rPr>
              <a:t>;</a:t>
            </a:r>
          </a:p>
          <a:p>
            <a:r>
              <a:rPr lang="pt-BR" altLang="pt-BR" dirty="0" smtClean="0">
                <a:latin typeface="Arial Unicode MS" panose="020B0604020202020204" pitchFamily="34" charset="-128"/>
              </a:rPr>
              <a:t>}</a:t>
            </a:r>
            <a:r>
              <a:rPr lang="pt-BR" altLang="pt-BR" sz="2400" dirty="0" smtClean="0"/>
              <a:t> </a:t>
            </a:r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46259" y="3582029"/>
            <a:ext cx="7328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PURA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13863" y="3534013"/>
            <a:ext cx="9605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IMPURA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Redux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1930400"/>
            <a:ext cx="6209597" cy="391204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7" y="1930400"/>
            <a:ext cx="8314800" cy="3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780175"/>
            <a:ext cx="8596668" cy="1320800"/>
          </a:xfrm>
        </p:spPr>
        <p:txBody>
          <a:bodyPr/>
          <a:lstStyle/>
          <a:p>
            <a:r>
              <a:rPr lang="pt-BR" dirty="0" err="1" smtClean="0"/>
              <a:t>redux</a:t>
            </a:r>
            <a:r>
              <a:rPr lang="pt-BR" dirty="0" smtClean="0"/>
              <a:t>-saga não é um </a:t>
            </a:r>
            <a:r>
              <a:rPr lang="pt-BR" dirty="0" err="1" smtClean="0"/>
              <a:t>middware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77334" y="2780175"/>
            <a:ext cx="8098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É </a:t>
            </a:r>
            <a:r>
              <a:rPr lang="pt-BR" dirty="0"/>
              <a:t>uma biblioteca que foca em fazer os efeitos colaterais </a:t>
            </a:r>
            <a:r>
              <a:rPr lang="pt-BR" dirty="0" smtClean="0"/>
              <a:t>em </a:t>
            </a:r>
            <a:r>
              <a:rPr lang="pt-BR" dirty="0"/>
              <a:t>aplicações </a:t>
            </a:r>
            <a:r>
              <a:rPr lang="pt-BR" dirty="0" err="1"/>
              <a:t>React</a:t>
            </a:r>
            <a:r>
              <a:rPr lang="pt-BR" dirty="0"/>
              <a:t>/</a:t>
            </a:r>
            <a:r>
              <a:rPr lang="pt-BR" dirty="0" err="1"/>
              <a:t>Redux</a:t>
            </a:r>
            <a:r>
              <a:rPr lang="pt-BR" dirty="0"/>
              <a:t> serem mais fáceis e simples de se criar e </a:t>
            </a:r>
            <a:r>
              <a:rPr lang="pt-BR" dirty="0" smtClean="0"/>
              <a:t>manter.</a:t>
            </a:r>
          </a:p>
          <a:p>
            <a:endParaRPr lang="pt-BR" dirty="0" smtClean="0"/>
          </a:p>
          <a:p>
            <a:r>
              <a:rPr lang="pt-BR" dirty="0" err="1" smtClean="0"/>
              <a:t>Ex</a:t>
            </a:r>
            <a:r>
              <a:rPr lang="pt-BR" dirty="0"/>
              <a:t>: chamadas assíncronas para buscar dados em uma API, transformações impuras como acessar o cache do navegador, </a:t>
            </a:r>
            <a:r>
              <a:rPr lang="pt-BR" dirty="0" smtClean="0"/>
              <a:t>etc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73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2.91667E-6 -0.26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Middleware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</a:t>
            </a:r>
            <a:r>
              <a:rPr lang="pt-BR" dirty="0"/>
              <a:t>um código que você pode colocar entre a estrutura que recebe uma solicitação e a estrutura que gera uma </a:t>
            </a:r>
            <a:r>
              <a:rPr lang="pt-BR" dirty="0" smtClean="0"/>
              <a:t>resposta.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22" y="3087502"/>
            <a:ext cx="4764291" cy="29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Ciclo de vida </a:t>
            </a:r>
            <a:r>
              <a:rPr lang="pt-BR" dirty="0" err="1" smtClean="0"/>
              <a:t>Redux</a:t>
            </a:r>
            <a:r>
              <a:rPr lang="pt-BR" dirty="0" smtClean="0"/>
              <a:t> com middlewares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3" y="1820068"/>
            <a:ext cx="8004870" cy="38814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93" y="147954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90" y="1530553"/>
            <a:ext cx="5302272" cy="364531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90" y="1530553"/>
            <a:ext cx="5302272" cy="36453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00" y="1530553"/>
            <a:ext cx="6521851" cy="36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</TotalTime>
  <Words>221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Trebuchet MS</vt:lpstr>
      <vt:lpstr>Wingdings 3</vt:lpstr>
      <vt:lpstr>Facetado</vt:lpstr>
      <vt:lpstr>redux-saga</vt:lpstr>
      <vt:lpstr>Pré-requisitos</vt:lpstr>
      <vt:lpstr>Redux</vt:lpstr>
      <vt:lpstr>Funções Puras</vt:lpstr>
      <vt:lpstr>Redux</vt:lpstr>
      <vt:lpstr>redux-saga não é um middware</vt:lpstr>
      <vt:lpstr>Middleware</vt:lpstr>
      <vt:lpstr>Ciclo de vida Redux com middlewares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redux-saga</dc:title>
  <dc:creator>Usuário do Windows</dc:creator>
  <cp:lastModifiedBy>Usuário do Windows</cp:lastModifiedBy>
  <cp:revision>10</cp:revision>
  <dcterms:created xsi:type="dcterms:W3CDTF">2018-10-04T18:36:50Z</dcterms:created>
  <dcterms:modified xsi:type="dcterms:W3CDTF">2018-10-04T20:23:34Z</dcterms:modified>
</cp:coreProperties>
</file>